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2FD-1211-703D-93A5-EECED16B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4919-3262-E274-E844-0AEADB6A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4C3-0005-DA79-98EE-991DFB6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F43-72D2-2C31-3C00-D840DC59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E21A-909B-1AEB-764D-190AAA7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96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ECE-521C-EAA3-7120-A4BC10C7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E3AA-F0C0-C5A0-0963-0B08D496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6350-7ADB-A91F-7FC3-BAF51D0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9DFD-FB13-ED7D-074D-9392B88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E4086-DCD8-BAF5-1350-231CBF7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6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1F286-4138-F49B-239A-521E2DF23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107D-C339-1ADF-1D3D-CB115F82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18E6-112F-6EF0-5993-9526E7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834B6-1C40-B408-C5DB-F7B3ED77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79A4-754B-6C59-46FB-9EAEFBC7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51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62D0-1E9C-5048-59B8-2E841FA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7798-1C48-D87D-5D57-9491A573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074A-8D6B-E457-FC58-4A40060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FFF8-9F70-CB98-9052-464578E0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39B5-CC53-C923-9D36-B54A9A1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3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5EA-F821-01AC-E6C6-B6112B9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EBA-1109-42DF-CA75-3E6187D0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DE72-843D-6BDF-B901-34883743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6B6-6DE6-7F9A-C4FF-FE6329BF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3081-8EDA-F2E3-962C-572B2661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2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963-3817-C285-EF89-4E71057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1A3F-E2C2-EBC4-0C2F-956A31D4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5F235-7BD0-29E7-548A-D8841820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5E39-EEA9-A387-267E-D3E2B54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28AB7-8D96-5F3A-2BFF-F7D35F3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09D0-B6E7-7A3E-2548-82912AD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556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94-A9B4-DAE5-6F60-0D4B2C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1B94-615F-E45D-D5BC-48C491C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FE8D-BCA3-9309-D97A-D4664078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D51F-020D-8EF1-4601-B663761A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C6DE-C091-8836-F822-E6563358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A8BD-CF61-7D5E-ADEF-7771B73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BB3F8-9951-CB12-89AF-99EFCF8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D3D9-4881-B6F9-5498-1846C25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4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7AE7-1438-CD82-7E75-BCD4435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CC94D-187C-CCC8-8068-3C2D7FD7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4B77-66F3-3B4E-5794-F9626027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4514-C5BB-9FF4-A5FE-370566B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76F49-112F-33FE-EB88-903F74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B2135-9A52-3E15-6A7A-CCEF841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BC57-62D0-4E0E-0897-F3642D7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9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6FF-A628-C2CA-4B2A-FAA4B62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B93B-DD5D-DDCD-F08D-C6A96D53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1B02-81C0-1242-4633-7D26C9C2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AB8F-B573-9733-B999-4E45FE3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5533-F33A-4C8A-83A3-60C340D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E9C3-E4E8-F2EA-1CE9-59F3219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16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2FD4-4405-BC0B-2C60-6FD583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019C5-D494-FD81-1FA6-CB675F82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B71F-E424-5D04-0DFA-632359E0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C988-6267-E1AE-32E9-7E8AB9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5BD9-231C-2211-222F-0263E67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693-9B0F-94B0-7A91-AD7B57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53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BBF9-7468-EC05-70E5-7C8830E7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AA20-07D0-F5CA-8DBF-DEE66F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65C9-899F-1387-B9FB-6D0D01D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10A5-9F3F-5C94-ACBC-026C5EA8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89A9-E235-5A0B-5AC5-89B038709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96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F3B-B9F7-AEC0-CAF5-AD2FABC39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385B-2F89-0228-44B7-86912B3EE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142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75BC-95C1-BB12-72D2-8BAC3023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67" y="983852"/>
            <a:ext cx="9430265" cy="1188749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03A-E155-3A6C-BDBE-68E82F6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67" y="2348876"/>
            <a:ext cx="9430265" cy="390222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96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BDEC-BCFF-2724-56CC-F60CC32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76" y="2134930"/>
            <a:ext cx="10515600" cy="1325563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616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wannapa intaraprasert</cp:lastModifiedBy>
  <cp:revision>1</cp:revision>
  <dcterms:created xsi:type="dcterms:W3CDTF">2023-06-22T06:20:01Z</dcterms:created>
  <dcterms:modified xsi:type="dcterms:W3CDTF">2023-06-22T06:22:42Z</dcterms:modified>
</cp:coreProperties>
</file>