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C2FD-1211-703D-93A5-EECED16B1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44919-3262-E274-E844-0AEADB6A2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54C3-0005-DA79-98EE-991DFB63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1F43-72D2-2C31-3C00-D840DC59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E21A-909B-1AEB-764D-190AAA75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896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5ECE-521C-EAA3-7120-A4BC10C7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4E3AA-F0C0-C5A0-0963-0B08D496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6350-7ADB-A91F-7FC3-BAF51D0D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9DFD-FB13-ED7D-074D-9392B88B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E4086-DCD8-BAF5-1350-231CBF7C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641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1F286-4138-F49B-239A-521E2DF23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0107D-C339-1ADF-1D3D-CB115F82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18E6-112F-6EF0-5993-9526E7C8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834B6-1C40-B408-C5DB-F7B3ED77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79A4-754B-6C59-46FB-9EAEFBC7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517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62D0-1E9C-5048-59B8-2E841FA9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7798-1C48-D87D-5D57-9491A573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074A-8D6B-E457-FC58-4A400601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FFF8-9F70-CB98-9052-464578E0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039B5-CC53-C923-9D36-B54A9A1F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8333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A5EA-F821-01AC-E6C6-B6112B93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EBA-1109-42DF-CA75-3E6187D01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DE72-843D-6BDF-B901-34883743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56B6-6DE6-7F9A-C4FF-FE6329BF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3081-8EDA-F2E3-962C-572B2661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162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B963-3817-C285-EF89-4E71057E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1A3F-E2C2-EBC4-0C2F-956A31D4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5F235-7BD0-29E7-548A-D88418202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85E39-EEA9-A387-267E-D3E2B545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28AB7-8D96-5F3A-2BFF-F7D35F3D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09D0-B6E7-7A3E-2548-82912AD8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5566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894-A9B4-DAE5-6F60-0D4B2CC7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01B94-615F-E45D-D5BC-48C491CB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AFE8D-BCA3-9309-D97A-D4664078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D51F-020D-8EF1-4601-B663761AF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7C6DE-C091-8836-F822-E6563358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8A8BD-CF61-7D5E-ADEF-7771B738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BB3F8-9951-CB12-89AF-99EFCF8A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2D3D9-4881-B6F9-5498-1846C25F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154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7AE7-1438-CD82-7E75-BCD4435F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CC94D-187C-CCC8-8068-3C2D7FD7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A4B77-66F3-3B4E-5794-F9626027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4514-C5BB-9FF4-A5FE-370566B8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190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76F49-112F-33FE-EB88-903F743B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B2135-9A52-3E15-6A7A-CCEF8414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BC57-62D0-4E0E-0897-F3642D7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7992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76FF-A628-C2CA-4B2A-FAA4B62C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B93B-DD5D-DDCD-F08D-C6A96D53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A1B02-81C0-1242-4633-7D26C9C2A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1AB8F-B573-9733-B999-4E45FE39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65533-F33A-4C8A-83A3-60C340D1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7E9C3-E4E8-F2EA-1CE9-59F3219C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4168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2FD4-4405-BC0B-2C60-6FD5835C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019C5-D494-FD81-1FA6-CB675F82D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5B71F-E424-5D04-0DFA-632359E0D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AC988-6267-E1AE-32E9-7E8AB9B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55BD9-231C-2211-222F-0263E677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D5693-9B0F-94B0-7A91-AD7B5723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653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3BBF9-7468-EC05-70E5-7C8830E7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AA20-07D0-F5CA-8DBF-DEE66FD5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F65C9-899F-1387-B9FB-6D0D01DCC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10A5-9F3F-5C94-ACBC-026C5EA81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989A9-E235-5A0B-5AC5-89B038709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2963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8F3B-B9F7-AEC0-CAF5-AD2FABC39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844" y="1656134"/>
            <a:ext cx="7912443" cy="1772866"/>
          </a:xfrm>
        </p:spPr>
        <p:txBody>
          <a:bodyPr/>
          <a:lstStyle/>
          <a:p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B385B-2F89-0228-44B7-86912B3EE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844" y="3604469"/>
            <a:ext cx="7912443" cy="1229454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1427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75BC-95C1-BB12-72D2-8BAC3023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67" y="983852"/>
            <a:ext cx="9430265" cy="1188749"/>
          </a:xfrm>
        </p:spPr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403A-E155-3A6C-BDBE-68E82F64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867" y="2348876"/>
            <a:ext cx="9430265" cy="3902228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7961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wannapa intaraprasert</dc:creator>
  <cp:lastModifiedBy>wannapa intaraprasert</cp:lastModifiedBy>
  <cp:revision>4</cp:revision>
  <dcterms:created xsi:type="dcterms:W3CDTF">2023-06-22T06:20:01Z</dcterms:created>
  <dcterms:modified xsi:type="dcterms:W3CDTF">2023-06-22T06:25:50Z</dcterms:modified>
</cp:coreProperties>
</file>